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3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389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369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07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06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59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820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35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432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27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654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466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DC39-F58E-5A4E-958F-678AF43D9F64}" type="datetimeFigureOut">
              <a:rPr lang="en-US" smtClean="0"/>
              <a:t>6/14/13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949CD-BFF8-2847-97E6-53C49389ED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593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8cropp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749300"/>
            <a:ext cx="9042400" cy="6108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65597" y="1858947"/>
            <a:ext cx="8739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Unit 1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3280572" y="825838"/>
            <a:ext cx="6271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Unit 2</a:t>
            </a:r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3238489" y="1859827"/>
            <a:ext cx="6271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Unit 3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2611382" y="749300"/>
            <a:ext cx="6271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Unit 4</a:t>
            </a:r>
            <a:endParaRPr lang="en-US" sz="1400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043117" y="1634788"/>
            <a:ext cx="0" cy="22503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688076" y="1084673"/>
            <a:ext cx="177521" cy="27613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420466" y="1768949"/>
            <a:ext cx="161674" cy="17999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857932" y="1020019"/>
            <a:ext cx="161674" cy="22719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477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</Words>
  <Application>Microsoft Macintosh PowerPoint</Application>
  <PresentationFormat>On-screen Show (4:3)</PresentationFormat>
  <Paragraphs>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Carlson</dc:creator>
  <cp:lastModifiedBy>David Carlson</cp:lastModifiedBy>
  <cp:revision>1</cp:revision>
  <dcterms:created xsi:type="dcterms:W3CDTF">2013-06-14T21:15:05Z</dcterms:created>
  <dcterms:modified xsi:type="dcterms:W3CDTF">2013-06-14T21:21:33Z</dcterms:modified>
</cp:coreProperties>
</file>

<file path=docProps/thumbnail.jpeg>
</file>